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66" r:id="rId4"/>
    <p:sldId id="282" r:id="rId5"/>
    <p:sldId id="283" r:id="rId6"/>
    <p:sldId id="258" r:id="rId7"/>
    <p:sldId id="271" r:id="rId8"/>
    <p:sldId id="269" r:id="rId9"/>
    <p:sldId id="270" r:id="rId10"/>
    <p:sldId id="272" r:id="rId11"/>
    <p:sldId id="261" r:id="rId12"/>
    <p:sldId id="262" r:id="rId13"/>
    <p:sldId id="274" r:id="rId14"/>
    <p:sldId id="279" r:id="rId15"/>
    <p:sldId id="278" r:id="rId16"/>
    <p:sldId id="280" r:id="rId17"/>
    <p:sldId id="281" r:id="rId18"/>
    <p:sldId id="284" r:id="rId19"/>
    <p:sldId id="285" r:id="rId20"/>
    <p:sldId id="263" r:id="rId21"/>
    <p:sldId id="275" r:id="rId22"/>
    <p:sldId id="287" r:id="rId23"/>
    <p:sldId id="264" r:id="rId24"/>
    <p:sldId id="277" r:id="rId25"/>
    <p:sldId id="286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  <p:embeddedFont>
      <p:font typeface="Roboto Slab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126" y="3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99eb9db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99eb9db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786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99eb9db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99eb9db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Registry no Gitlab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Profiles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238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954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247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187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262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18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450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999eb9d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999eb9d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999eb9db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999eb9db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999eb9db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999eb9db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1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999eb9db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999eb9db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949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999eb9db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999eb9db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999eb9db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999eb9db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897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999eb9db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999eb9db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61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999eb9d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999eb9d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719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999eb9d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999eb9d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931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999eb9d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999eb9d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956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999eb9db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999eb9db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999eb9db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999eb9db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27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999eb9db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999eb9db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651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999eb9db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999eb9db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355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BIKESHARE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MTSDS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7D32802-787E-4E12-BDA8-1B125B61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5750"/>
            <a:ext cx="9144000" cy="5715000"/>
          </a:xfrm>
          <a:prstGeom prst="rect">
            <a:avLst/>
          </a:prstGeom>
        </p:spPr>
      </p:pic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Tecnologias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448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Tecnologias</a:t>
            </a: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CA44BF6-66A8-4139-83BF-7447E4D95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8" y="2181062"/>
            <a:ext cx="1188508" cy="9716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AB9117B-AC30-4B35-837C-6E7D397CF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367" y="3597058"/>
            <a:ext cx="1552561" cy="155256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FE3F1D-D93E-4162-9C84-BEE05911C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350" y="278051"/>
            <a:ext cx="1214230" cy="121423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32694DA-8AC4-4627-828B-507BC442D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182" y="3912995"/>
            <a:ext cx="2352086" cy="123635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F687D8-C82B-426A-986E-610DA9A0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5024" y="894932"/>
            <a:ext cx="2352086" cy="1568057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EE940CD-C3A3-4AA2-984B-B8C96DF88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373" y="584165"/>
            <a:ext cx="1468250" cy="1468250"/>
          </a:xfrm>
          <a:prstGeom prst="rect">
            <a:avLst/>
          </a:prstGeom>
        </p:spPr>
      </p:pic>
      <p:pic>
        <p:nvPicPr>
          <p:cNvPr id="30" name="Imagem 29" descr="Uma imagem com texto&#10;&#10;Descrição gerada automaticamente">
            <a:extLst>
              <a:ext uri="{FF2B5EF4-FFF2-40B4-BE49-F238E27FC236}">
                <a16:creationId xmlns:a16="http://schemas.microsoft.com/office/drawing/2014/main" id="{10BEB385-0232-4BA3-A02D-52EE8888E9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93" y="4346369"/>
            <a:ext cx="2251717" cy="75566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DF7222CB-94D5-4530-BAD2-352E914BD8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9343" y="1141722"/>
            <a:ext cx="1245972" cy="124822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F2B71631-73E3-46F6-8211-9C402DF24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0206" y="3597058"/>
            <a:ext cx="1301768" cy="121423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789B06CD-E99D-478E-BE97-1EDD03C215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024" y="3186973"/>
            <a:ext cx="1175716" cy="1175716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53A02E4B-7DB5-4046-A6BD-95B3AAE14A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09589" y="3758511"/>
            <a:ext cx="1175716" cy="117571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DEFE66D2-16E9-42E9-AAFE-1DED05356B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93858" y="63907"/>
            <a:ext cx="1470049" cy="1022909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9D5BC28-81CC-4D88-9894-E2A80C076D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9226" y="989617"/>
            <a:ext cx="1591145" cy="159114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A49F4887-6D72-4BC3-9DE8-BA1E0958DBB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13172" y="2975981"/>
            <a:ext cx="1089778" cy="817333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7BB101EB-903D-4A4A-A435-B9295BD3042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15675" y="110974"/>
            <a:ext cx="1591145" cy="745849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49AF36CA-5D17-4862-B7F8-78BBA9FF5F8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00440" y="2462989"/>
            <a:ext cx="1944757" cy="1944757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791360DA-3A7E-4A56-91F9-291645D31C5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07280" y="2072514"/>
            <a:ext cx="2801114" cy="103828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E14FABF-EE09-4267-80CC-A6C602B7A9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68474" y="1848532"/>
            <a:ext cx="1338441" cy="1338441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086C3A10-C6D3-4E44-94F6-AED0FB88FEF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6095" y="2420870"/>
            <a:ext cx="1978188" cy="1022909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124B2FEF-73BC-4BE2-BE0B-9E5F1B8254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9226" y="3345710"/>
            <a:ext cx="1766019" cy="1236353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BE76793A-8256-422E-9F01-6ECE1B6B98F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71806" y="2005911"/>
            <a:ext cx="1452355" cy="82991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1519EE1-FCC6-4C6C-A9EA-520CDF7F37E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9452" y="179713"/>
            <a:ext cx="863048" cy="86304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FA5B108-0FCD-4046-862A-9D15B3480C3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79197" y="3440477"/>
            <a:ext cx="668708" cy="6687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7C19CC6-A8E7-4E54-AD3E-70B71524273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61818" y="965717"/>
            <a:ext cx="2071257" cy="1242754"/>
          </a:xfrm>
          <a:prstGeom prst="rect">
            <a:avLst/>
          </a:prstGeom>
        </p:spPr>
      </p:pic>
      <p:pic>
        <p:nvPicPr>
          <p:cNvPr id="10" name="Imagem 9" descr="Uma imagem com texto, monitor, ecrã, moldura de fotografia&#10;&#10;Descrição gerada automaticamente">
            <a:extLst>
              <a:ext uri="{FF2B5EF4-FFF2-40B4-BE49-F238E27FC236}">
                <a16:creationId xmlns:a16="http://schemas.microsoft.com/office/drawing/2014/main" id="{A30CBB94-911F-4853-930E-7E42F3F729A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05421" y="2743331"/>
            <a:ext cx="818811" cy="81881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2A93B02-82AD-4FE6-81FC-100CAAE8FAB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049724" y="102172"/>
            <a:ext cx="910541" cy="9105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exterior, azul, céu noturno&#10;&#10;Descrição gerada automaticamente">
            <a:extLst>
              <a:ext uri="{FF2B5EF4-FFF2-40B4-BE49-F238E27FC236}">
                <a16:creationId xmlns:a16="http://schemas.microsoft.com/office/drawing/2014/main" id="{752237D7-12B9-4078-8899-D56160F7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45819"/>
            <a:ext cx="9144000" cy="5835135"/>
          </a:xfrm>
          <a:prstGeom prst="rect">
            <a:avLst/>
          </a:prstGeom>
        </p:spPr>
      </p:pic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Processos de comunicação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91933B-A9CD-47F9-B93E-2D956F45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140" y="-12630"/>
            <a:ext cx="4411720" cy="515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02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51222F-C78F-4FD0-A73C-D047D8A7A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8922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43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16D8834-B0C0-40A3-9438-B745BF0E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820" y="0"/>
            <a:ext cx="59679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2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09A862-25D8-4CEB-AE1C-BFDA3D250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692" y="0"/>
            <a:ext cx="68370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53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A815C97-5322-4D7C-81C6-C33D36A89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944" y="99570"/>
            <a:ext cx="6793056" cy="49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92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9AD1AA-2887-4EC4-99C0-C54CB851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67" y="206024"/>
            <a:ext cx="5560198" cy="46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12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C28F23-8B25-4138-BC58-13C0D7C1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189" y="356308"/>
            <a:ext cx="4573621" cy="453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2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54E9BBF-96E0-4D6E-A2F2-DA4E8254E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Regras e processos de negócio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D1B592B-A935-4BBA-9841-4BF5C4F4B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C3BD11E-81E1-4866-9EFA-AAED7ED9BD0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03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5AB2EE-F6FA-48AF-AB5C-23B9C5AA216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0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E6BCEE5-763B-4BFE-8017-FADB17EE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5750"/>
            <a:ext cx="9144000" cy="5715000"/>
          </a:xfrm>
          <a:prstGeom prst="rect">
            <a:avLst/>
          </a:prstGeom>
        </p:spPr>
      </p:pic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1"/>
                </a:solidFill>
              </a:rPr>
              <a:t>Escalabilidade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C4D7150-ABD3-4E05-9D46-6E45D9186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74" b="16613"/>
          <a:stretch/>
        </p:blipFill>
        <p:spPr>
          <a:xfrm>
            <a:off x="91884" y="1367999"/>
            <a:ext cx="8960231" cy="3290401"/>
          </a:xfrm>
          <a:prstGeom prst="rect">
            <a:avLst/>
          </a:prstGeom>
        </p:spPr>
      </p:pic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>
                    <a:lumMod val="10000"/>
                  </a:schemeClr>
                </a:solidFill>
              </a:rPr>
              <a:t>Escalabilidade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574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F9124E-A58B-4D85-BD9D-7AD9CA92D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>
                    <a:lumMod val="10000"/>
                  </a:schemeClr>
                </a:solidFill>
              </a:rPr>
              <a:t>Escalabilidade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421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BPMN</a:t>
            </a: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192941-8388-454D-8CDE-C2AEB4A82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47" y="1026083"/>
            <a:ext cx="7189906" cy="389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3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BPMN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B3D7E3-6CE4-4B9B-8CEF-8F43148B8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44" y="1312603"/>
            <a:ext cx="8537712" cy="273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00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BPMN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1FAAB0-9B21-4780-A199-67BBBD0C8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387" y="1060174"/>
            <a:ext cx="6585226" cy="371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73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16ADFEF-2525-4A4B-91B4-5D043632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>
                    <a:lumMod val="10000"/>
                  </a:schemeClr>
                </a:solidFill>
              </a:rPr>
              <a:t>Contextos limitados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Contextos limitados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Account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Auth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Bike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Dock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Rental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Payment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Feedback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Travel history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Dummy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Notification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Token manager</a:t>
            </a:r>
          </a:p>
        </p:txBody>
      </p:sp>
    </p:spTree>
    <p:extLst>
      <p:ext uri="{BB962C8B-B14F-4D97-AF65-F5344CB8AC3E}">
        <p14:creationId xmlns:p14="http://schemas.microsoft.com/office/powerpoint/2010/main" val="867831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luz&#10;&#10;Descrição gerada automaticamente">
            <a:extLst>
              <a:ext uri="{FF2B5EF4-FFF2-40B4-BE49-F238E27FC236}">
                <a16:creationId xmlns:a16="http://schemas.microsoft.com/office/drawing/2014/main" id="{F11D9CCA-6339-4E5B-8A5A-B55046C26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2371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DE35A56-60A7-41E3-9615-2D6455656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58"/>
            <a:ext cx="9144000" cy="512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46882"/>
      </p:ext>
    </p:extLst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</TotalTime>
  <Words>49</Words>
  <Application>Microsoft Office PowerPoint</Application>
  <PresentationFormat>Apresentação no Ecrã (16:9)</PresentationFormat>
  <Paragraphs>36</Paragraphs>
  <Slides>25</Slides>
  <Notes>25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25</vt:i4>
      </vt:variant>
    </vt:vector>
  </HeadingPairs>
  <TitlesOfParts>
    <vt:vector size="31" baseType="lpstr">
      <vt:lpstr>Roboto Slab</vt:lpstr>
      <vt:lpstr>Roboto</vt:lpstr>
      <vt:lpstr>Arial</vt:lpstr>
      <vt:lpstr>Calibri</vt:lpstr>
      <vt:lpstr>Symbol</vt:lpstr>
      <vt:lpstr>Marina</vt:lpstr>
      <vt:lpstr>BIKESHARE</vt:lpstr>
      <vt:lpstr>Regras e processos de negócio</vt:lpstr>
      <vt:lpstr>BPMN</vt:lpstr>
      <vt:lpstr>BPMN</vt:lpstr>
      <vt:lpstr>BPMN</vt:lpstr>
      <vt:lpstr>Contextos limitados</vt:lpstr>
      <vt:lpstr>Contextos limitados</vt:lpstr>
      <vt:lpstr>Arquitetura</vt:lpstr>
      <vt:lpstr>Arquitetura</vt:lpstr>
      <vt:lpstr>Tecnologias</vt:lpstr>
      <vt:lpstr>Tecnologias</vt:lpstr>
      <vt:lpstr>Processos de comunicação</vt:lpstr>
      <vt:lpstr>Processos</vt:lpstr>
      <vt:lpstr>Processos</vt:lpstr>
      <vt:lpstr>Processos</vt:lpstr>
      <vt:lpstr>Processos</vt:lpstr>
      <vt:lpstr>Processos</vt:lpstr>
      <vt:lpstr>Processos</vt:lpstr>
      <vt:lpstr>Processos</vt:lpstr>
      <vt:lpstr>Apresentação do PowerPoint</vt:lpstr>
      <vt:lpstr>Apresentação do PowerPoint</vt:lpstr>
      <vt:lpstr>Apresentação do PowerPoint</vt:lpstr>
      <vt:lpstr>Escalabilidade</vt:lpstr>
      <vt:lpstr>Escalabilidade</vt:lpstr>
      <vt:lpstr>Escalabilidade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BIKESHARE</dc:title>
  <dc:creator>Carlos</dc:creator>
  <cp:lastModifiedBy>Carlos Barbosa</cp:lastModifiedBy>
  <cp:revision>7</cp:revision>
  <dcterms:modified xsi:type="dcterms:W3CDTF">2021-02-14T15:46:22Z</dcterms:modified>
</cp:coreProperties>
</file>